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0518F32-DC1A-4BA6-9D25-83BE3F01B3B8}" type="datetimeFigureOut">
              <a:rPr lang="es-CO" smtClean="0"/>
              <a:t>28/09/2014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969CFCF-87EC-4807-9B17-1DEA0C9994E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2132856"/>
            <a:ext cx="5472608" cy="4320480"/>
          </a:xfrm>
        </p:spPr>
        <p:txBody>
          <a:bodyPr>
            <a:normAutofit/>
          </a:bodyPr>
          <a:lstStyle/>
          <a:p>
            <a:r>
              <a:rPr lang="es-CO" sz="2700" b="1" dirty="0" smtClean="0">
                <a:latin typeface="Curlz MT" pitchFamily="82" charset="0"/>
              </a:rPr>
              <a:t>¨</a:t>
            </a:r>
            <a:r>
              <a:rPr lang="es-CO" sz="2700" b="1" dirty="0">
                <a:latin typeface="Curlz MT" pitchFamily="82" charset="0"/>
              </a:rPr>
              <a:t>Vomito negro – plaga americana </a:t>
            </a:r>
            <a:r>
              <a:rPr lang="es-CO" sz="2700" b="1" dirty="0" smtClean="0"/>
              <a:t>¨</a:t>
            </a: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707904" y="159848"/>
            <a:ext cx="42264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Ultra Bold" pitchFamily="34" charset="0"/>
              </a:rPr>
              <a:t>Fiebre </a:t>
            </a:r>
          </a:p>
          <a:p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Ultra Bold" pitchFamily="34" charset="0"/>
              </a:rPr>
              <a:t>Amarilla </a:t>
            </a:r>
            <a:endParaRPr lang="es-C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41" y="3284984"/>
            <a:ext cx="1671836" cy="251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12" y="3317024"/>
            <a:ext cx="3370312" cy="245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6198" y="443711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CAMPO ALTO TEUSAQUILLO</a:t>
            </a:r>
          </a:p>
          <a:p>
            <a:pPr algn="ctr"/>
            <a:r>
              <a:rPr lang="es-CO" dirty="0" smtClean="0"/>
              <a:t>VIVIANA SANCHEZ</a:t>
            </a:r>
          </a:p>
          <a:p>
            <a:pPr algn="ctr"/>
            <a:r>
              <a:rPr lang="es-CO" dirty="0" smtClean="0"/>
              <a:t>CLAUDIA SEGUANES</a:t>
            </a:r>
          </a:p>
          <a:p>
            <a:pPr algn="ctr"/>
            <a:r>
              <a:rPr lang="es-CO" dirty="0" smtClean="0"/>
              <a:t>ADMON. EN SALUD II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O" sz="1800" dirty="0"/>
              <a:t>Es una infección viral transmitida por zancudos</a:t>
            </a:r>
            <a:r>
              <a:rPr lang="es-CO" sz="1800" dirty="0" smtClean="0"/>
              <a:t>.</a:t>
            </a:r>
          </a:p>
          <a:p>
            <a:pPr marL="0" indent="0">
              <a:buNone/>
            </a:pPr>
            <a:r>
              <a:rPr lang="es-CO" sz="1800" dirty="0"/>
              <a:t>La fiebre amarilla es causada por un virus que se transmite por la picadura de zancudos. Uno puede contraer esta enfermedad si lo pica un zancudo infectado con el </a:t>
            </a:r>
            <a:r>
              <a:rPr lang="es-CO" sz="1800" dirty="0" smtClean="0"/>
              <a:t>virus. Esta </a:t>
            </a:r>
            <a:r>
              <a:rPr lang="es-CO" sz="1800" dirty="0"/>
              <a:t>enfermedad es común en Suramérica y en África </a:t>
            </a:r>
            <a:r>
              <a:rPr lang="es-CO" sz="1800" dirty="0" smtClean="0"/>
              <a:t>subsahariana. Cualquier </a:t>
            </a:r>
            <a:r>
              <a:rPr lang="es-CO" sz="1800" dirty="0"/>
              <a:t>persona puede contraer la fiebre amarilla, pero las personas de mayor edad presentan un riesgo mayor de infección </a:t>
            </a:r>
            <a:r>
              <a:rPr lang="es-CO" sz="1800" dirty="0" smtClean="0"/>
              <a:t>grave. Si </a:t>
            </a:r>
            <a:r>
              <a:rPr lang="es-CO" sz="1800" dirty="0"/>
              <a:t>una persona es picada por un zancudo infectado, los síntomas generalmente se manifiestan entre 3 y 6 días más tarde.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68190" y="188640"/>
            <a:ext cx="5607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FIEBRE AMARILLA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901702" cy="191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0" y="188640"/>
            <a:ext cx="8615741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2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48971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59536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/>
              <a:t>Las vacunas dependen de las características del viajero y del destino elegido. Dentro de las primeras se deben considerar: edad, sexo, vacunaciones previas, enfermedades previas, estado de salud actual, alergias a las vacunas o a cualquiera de sus componentes, medicación que pueda interferir con la respuesta de la vacuna, embarazo e inmunodeficiencia.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Para viajar a ciertas regiones del país se exige haber sido vacunado contra la fiebre amarilla por lo menos 15 días antes del inicio del viaje. Se recomienda esta vacuna a quienes se desplacen hacia los departamentos de La Guajira, Norte de Santander, Putumayo y las regiones, tales como: los Llanos Orientales, la Amazonía, la Sierra Nevada de Santa Marta y toda la Costa </a:t>
            </a:r>
            <a:r>
              <a:rPr lang="es-CO" dirty="0" smtClean="0"/>
              <a:t>Atlántica. Es </a:t>
            </a:r>
            <a:r>
              <a:rPr lang="es-CO" dirty="0"/>
              <a:t>perjudicial para personas con VIH positivo, mujeres embarazadas (sólo se la pueden aplicar en casos de epidemia y con previa consulta con el ginecólogo), menores de seis meses, personas con problemas de inmunidad como defensas bajas, pacientes en tratamientos de quimioterapia o quienes tengan hipersensibilidad al huevo.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987824" y="27582"/>
            <a:ext cx="273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VACUNA</a:t>
            </a:r>
            <a:endParaRPr lang="es-C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1782138" cy="105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</TotalTime>
  <Words>309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Soho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 &amp; 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Duvan</dc:creator>
  <cp:lastModifiedBy>Usuario</cp:lastModifiedBy>
  <cp:revision>5</cp:revision>
  <dcterms:created xsi:type="dcterms:W3CDTF">2014-09-28T01:34:58Z</dcterms:created>
  <dcterms:modified xsi:type="dcterms:W3CDTF">2014-09-28T16:35:28Z</dcterms:modified>
</cp:coreProperties>
</file>